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7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6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maticSC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ebcd246a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ebcd246a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ebcd246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ebcd246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c46f448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c46f448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ebcd246a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aebcd246a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ebcd246a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aebcd246a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ebcd246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ebcd246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ebcd246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ebcd246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ebcd246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ebcd246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ebcd246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ebcd246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ebcd246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ebcd246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ebcd246a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ebcd246a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ebcd246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ebcd246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ebcd246a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ebcd246a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27.png"/><Relationship Id="rId8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obster.eecs.umich.edu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2.png"/><Relationship Id="rId13" Type="http://schemas.openxmlformats.org/officeDocument/2006/relationships/image" Target="../media/image18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5" Type="http://schemas.openxmlformats.org/officeDocument/2006/relationships/image" Target="../media/image4.png"/><Relationship Id="rId1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9.png"/><Relationship Id="rId13" Type="http://schemas.openxmlformats.org/officeDocument/2006/relationships/image" Target="../media/image10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2.png"/><Relationship Id="rId1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8.png"/><Relationship Id="rId13" Type="http://schemas.openxmlformats.org/officeDocument/2006/relationships/image" Target="../media/image26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095288" y="-177150"/>
            <a:ext cx="69534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8 -The Big 3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335" y="1803675"/>
            <a:ext cx="2945325" cy="3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an Overloaded Assignment Operator</a:t>
            </a:r>
            <a:endParaRPr/>
          </a:p>
        </p:txBody>
      </p:sp>
      <p:sp>
        <p:nvSpPr>
          <p:cNvPr id="298" name="Google Shape;298;p22"/>
          <p:cNvSpPr txBox="1"/>
          <p:nvPr>
            <p:ph idx="1" type="body"/>
          </p:nvPr>
        </p:nvSpPr>
        <p:spPr>
          <a:xfrm>
            <a:off x="311700" y="1228675"/>
            <a:ext cx="42663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Think about why copy constructors were necessary - assignment operators are necessary for almost the same reason!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Called when an already initialized object is assigned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Key tips: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Take parameter by const &amp;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Check for self-assignment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Take care of old dynamic memory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Allocate new dynamic memory and copy values over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Return item being assigned into by reference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Why do we need to check for self-assignment?</a:t>
            </a:r>
            <a:endParaRPr sz="1400"/>
          </a:p>
        </p:txBody>
      </p:sp>
      <p:pic>
        <p:nvPicPr>
          <p:cNvPr id="299" name="Google Shape;2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225" y="1228675"/>
            <a:ext cx="3972578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/>
          <p:nvPr/>
        </p:nvSpPr>
        <p:spPr>
          <a:xfrm>
            <a:off x="4577900" y="3282325"/>
            <a:ext cx="3685284" cy="1431648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311700" y="630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 Destructor</a:t>
            </a:r>
            <a:endParaRPr/>
          </a:p>
        </p:txBody>
      </p:sp>
      <p:sp>
        <p:nvSpPr>
          <p:cNvPr id="306" name="Google Shape;306;p23"/>
          <p:cNvSpPr txBox="1"/>
          <p:nvPr>
            <p:ph idx="1" type="body"/>
          </p:nvPr>
        </p:nvSpPr>
        <p:spPr>
          <a:xfrm>
            <a:off x="258650" y="864075"/>
            <a:ext cx="8520600" cy="23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objects need to clean up their dynamic memory before they are destroyed - otherwise we will have no way to clean it up and we’ll leak a lot of memory.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you delete all of the dynamic memory the object manages.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make your destructors </a:t>
            </a:r>
            <a:r>
              <a:rPr lang="en">
                <a:solidFill>
                  <a:srgbClr val="E06666"/>
                </a:solidFill>
              </a:rPr>
              <a:t>virtual</a:t>
            </a:r>
            <a:r>
              <a:rPr lang="en"/>
              <a:t> if there are subtypes involved!</a:t>
            </a:r>
            <a:endParaRPr/>
          </a:p>
        </p:txBody>
      </p:sp>
      <p:pic>
        <p:nvPicPr>
          <p:cNvPr id="307" name="Google Shape;3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50" y="3282329"/>
            <a:ext cx="2609975" cy="12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3"/>
          <p:cNvSpPr txBox="1"/>
          <p:nvPr/>
        </p:nvSpPr>
        <p:spPr>
          <a:xfrm>
            <a:off x="5212200" y="3404175"/>
            <a:ext cx="1874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Heap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5024175" y="3749475"/>
            <a:ext cx="2957100" cy="382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5051125" y="37701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5345725" y="37701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3"/>
          <p:cNvSpPr/>
          <p:nvPr/>
        </p:nvSpPr>
        <p:spPr>
          <a:xfrm>
            <a:off x="5640325" y="37701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>
            <a:off x="5934925" y="37701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6244500" y="3770150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3"/>
          <p:cNvSpPr/>
          <p:nvPr/>
        </p:nvSpPr>
        <p:spPr>
          <a:xfrm>
            <a:off x="6554075" y="37701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/>
          <p:nvPr/>
        </p:nvSpPr>
        <p:spPr>
          <a:xfrm>
            <a:off x="6838475" y="37701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7407275" y="37701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7122875" y="3770150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>
            <a:off x="7691663" y="3770150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074" y="3806453"/>
            <a:ext cx="185525" cy="26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150" y="3798425"/>
            <a:ext cx="138500" cy="25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7023" y="3833950"/>
            <a:ext cx="185524" cy="21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7535" y="3847790"/>
            <a:ext cx="185524" cy="18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6763" y="3834425"/>
            <a:ext cx="319399" cy="21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3276" y="3814600"/>
            <a:ext cx="138500" cy="25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22874" y="3836900"/>
            <a:ext cx="248100" cy="20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74238" y="3816939"/>
            <a:ext cx="185525" cy="24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93272" y="3798000"/>
            <a:ext cx="138503" cy="2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47425" y="3826325"/>
            <a:ext cx="248100" cy="19862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3"/>
          <p:cNvSpPr/>
          <p:nvPr/>
        </p:nvSpPr>
        <p:spPr>
          <a:xfrm>
            <a:off x="7246875" y="3399325"/>
            <a:ext cx="883800" cy="285000"/>
          </a:xfrm>
          <a:prstGeom prst="wedgeRoundRectCallout">
            <a:avLst>
              <a:gd fmla="val 20649" name="adj1"/>
              <a:gd fmla="val 66044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 txBox="1"/>
          <p:nvPr/>
        </p:nvSpPr>
        <p:spPr>
          <a:xfrm>
            <a:off x="7313175" y="3390975"/>
            <a:ext cx="7512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Code Pro"/>
                <a:ea typeface="Source Code Pro"/>
                <a:cs typeface="Source Code Pro"/>
                <a:sym typeface="Source Code Pro"/>
              </a:rPr>
              <a:t>“MEOW!”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4372600" y="3931850"/>
            <a:ext cx="602975" cy="734405"/>
          </a:xfrm>
          <a:custGeom>
            <a:rect b="b" l="l" r="r" t="t"/>
            <a:pathLst>
              <a:path extrusionOk="0" h="34326" w="24119">
                <a:moveTo>
                  <a:pt x="24119" y="1450"/>
                </a:moveTo>
                <a:cubicBezTo>
                  <a:pt x="17953" y="-2475"/>
                  <a:pt x="2031" y="2092"/>
                  <a:pt x="3616" y="9227"/>
                </a:cubicBezTo>
                <a:cubicBezTo>
                  <a:pt x="4361" y="12581"/>
                  <a:pt x="9743" y="13456"/>
                  <a:pt x="13161" y="13115"/>
                </a:cubicBezTo>
                <a:cubicBezTo>
                  <a:pt x="14935" y="12938"/>
                  <a:pt x="15352" y="8802"/>
                  <a:pt x="13868" y="7813"/>
                </a:cubicBezTo>
                <a:cubicBezTo>
                  <a:pt x="8459" y="4207"/>
                  <a:pt x="-2125" y="15977"/>
                  <a:pt x="435" y="21953"/>
                </a:cubicBezTo>
                <a:cubicBezTo>
                  <a:pt x="2097" y="25831"/>
                  <a:pt x="6467" y="29377"/>
                  <a:pt x="10686" y="29377"/>
                </a:cubicBezTo>
                <a:cubicBezTo>
                  <a:pt x="11658" y="29377"/>
                  <a:pt x="13634" y="29634"/>
                  <a:pt x="13514" y="28670"/>
                </a:cubicBezTo>
                <a:cubicBezTo>
                  <a:pt x="13200" y="26151"/>
                  <a:pt x="8239" y="24047"/>
                  <a:pt x="6444" y="25842"/>
                </a:cubicBezTo>
                <a:cubicBezTo>
                  <a:pt x="4437" y="27849"/>
                  <a:pt x="4613" y="33057"/>
                  <a:pt x="7151" y="3432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pic>
        <p:nvPicPr>
          <p:cNvPr id="333" name="Google Shape;333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47700" y="4737325"/>
            <a:ext cx="1545261" cy="2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Worksheet!</a:t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2371500" y="1736525"/>
            <a:ext cx="4401000" cy="244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388" y="1809638"/>
            <a:ext cx="4195225" cy="23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Next...</a:t>
            </a:r>
            <a:endParaRPr/>
          </a:p>
        </p:txBody>
      </p:sp>
      <p:sp>
        <p:nvSpPr>
          <p:cNvPr id="346" name="Google Shape;346;p25"/>
          <p:cNvSpPr txBox="1"/>
          <p:nvPr>
            <p:ph idx="1" type="body"/>
          </p:nvPr>
        </p:nvSpPr>
        <p:spPr>
          <a:xfrm>
            <a:off x="311700" y="1228675"/>
            <a:ext cx="8520600" cy="29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Please go to: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https://lobster.eecs.umich.edu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And select from the EECS280 Code portion: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  <a:highlight>
                  <a:srgbClr val="FFFFFF"/>
                </a:highlight>
              </a:rPr>
              <a:t>lab08_BigThree.cpp</a:t>
            </a:r>
            <a:endParaRPr>
              <a:solidFill>
                <a:srgbClr val="674EA7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Step through this with a partner for a few minutes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On!</a:t>
            </a:r>
            <a:endParaRPr/>
          </a:p>
        </p:txBody>
      </p:sp>
      <p:sp>
        <p:nvSpPr>
          <p:cNvPr id="352" name="Google Shape;352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 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4 Questions?</a:t>
            </a:r>
            <a:endParaRPr/>
          </a:p>
        </p:txBody>
      </p:sp>
      <p:pic>
        <p:nvPicPr>
          <p:cNvPr id="353" name="Google Shape;3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75" y="25300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544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ReadMe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1187850"/>
            <a:ext cx="85206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 lab next week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 8 due Sunday, November 18th at 8pm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Project 4 due Monday, November 19th at 8pm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11700" y="2523350"/>
            <a:ext cx="3774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Agenda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11700" y="3251775"/>
            <a:ext cx="38373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Review - The Big Three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Worksheet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Lobster Exercise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 8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Project Questions?</a:t>
            </a:r>
            <a:endParaRPr sz="1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50172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Reminders</a:t>
            </a:r>
            <a:endParaRPr b="1" sz="42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655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Memory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773550"/>
            <a:ext cx="8520600" cy="4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Recall: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If we use dynamic memory, we have a responsibility to clean up that memory when we’re done!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Example: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num[] = new int[5];</a:t>
            </a:r>
            <a:endParaRPr sz="17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delete[] num;</a:t>
            </a:r>
            <a:endParaRPr sz="17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OR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num = new int(5);</a:t>
            </a:r>
            <a:endParaRPr sz="17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delete num;</a:t>
            </a:r>
            <a:endParaRPr sz="17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3595600" y="3864250"/>
            <a:ext cx="1301894" cy="619973"/>
          </a:xfrm>
          <a:custGeom>
            <a:rect b="b" l="l" r="r" t="t"/>
            <a:pathLst>
              <a:path extrusionOk="0" h="41742" w="52901">
                <a:moveTo>
                  <a:pt x="0" y="41742"/>
                </a:moveTo>
                <a:cubicBezTo>
                  <a:pt x="20567" y="32713"/>
                  <a:pt x="37028" y="15893"/>
                  <a:pt x="52901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74" name="Google Shape;74;p15"/>
          <p:cNvSpPr/>
          <p:nvPr/>
        </p:nvSpPr>
        <p:spPr>
          <a:xfrm rot="4878932">
            <a:off x="3890609" y="2503564"/>
            <a:ext cx="494876" cy="1460921"/>
          </a:xfrm>
          <a:custGeom>
            <a:rect b="b" l="l" r="r" t="t"/>
            <a:pathLst>
              <a:path extrusionOk="0" h="41742" w="52901">
                <a:moveTo>
                  <a:pt x="0" y="41742"/>
                </a:moveTo>
                <a:cubicBezTo>
                  <a:pt x="20567" y="32713"/>
                  <a:pt x="37028" y="15893"/>
                  <a:pt x="52901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75" name="Google Shape;75;p15"/>
          <p:cNvSpPr txBox="1"/>
          <p:nvPr/>
        </p:nvSpPr>
        <p:spPr>
          <a:xfrm>
            <a:off x="4887125" y="3202975"/>
            <a:ext cx="3945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Remember to use the correct syntax for deleting an array of items vs. a single item!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a class manages dynamic memory?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0" y="926988"/>
            <a:ext cx="29146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425" y="927000"/>
            <a:ext cx="34290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1625" y="2259000"/>
            <a:ext cx="1995100" cy="2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746075" y="4372875"/>
            <a:ext cx="49530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When this constructor runs, “cats” points to a new array of Cats on the heap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1076525" y="2881100"/>
            <a:ext cx="4065336" cy="135237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730600" y="3020900"/>
            <a:ext cx="1874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Heap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1542575" y="3366200"/>
            <a:ext cx="2957100" cy="3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1569525" y="3386900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864125" y="33868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2158725" y="33868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2453325" y="33868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2762900" y="33868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3072475" y="33868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3356875" y="33868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3925675" y="33868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641275" y="33868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4210063" y="33868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474" y="3423178"/>
            <a:ext cx="185525" cy="26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9550" y="3415150"/>
            <a:ext cx="138500" cy="25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5423" y="3450675"/>
            <a:ext cx="185524" cy="21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5935" y="3464515"/>
            <a:ext cx="185524" cy="18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5163" y="3451150"/>
            <a:ext cx="319399" cy="21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01676" y="3431325"/>
            <a:ext cx="138500" cy="25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41274" y="3453625"/>
            <a:ext cx="248100" cy="20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92638" y="3433664"/>
            <a:ext cx="185525" cy="24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11672" y="3414725"/>
            <a:ext cx="138503" cy="2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65825" y="3443050"/>
            <a:ext cx="248100" cy="19862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805800" y="1511618"/>
            <a:ext cx="789225" cy="2013106"/>
          </a:xfrm>
          <a:custGeom>
            <a:rect b="b" l="l" r="r" t="t"/>
            <a:pathLst>
              <a:path extrusionOk="0" h="44555" w="31569">
                <a:moveTo>
                  <a:pt x="31569" y="109"/>
                </a:moveTo>
                <a:cubicBezTo>
                  <a:pt x="24655" y="109"/>
                  <a:pt x="16765" y="-326"/>
                  <a:pt x="11138" y="3693"/>
                </a:cubicBezTo>
                <a:cubicBezTo>
                  <a:pt x="3229" y="9342"/>
                  <a:pt x="-1926" y="21589"/>
                  <a:pt x="744" y="30934"/>
                </a:cubicBezTo>
                <a:cubicBezTo>
                  <a:pt x="3359" y="40084"/>
                  <a:pt x="16318" y="44555"/>
                  <a:pt x="25834" y="44555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9" name="Google Shape;109;p16"/>
          <p:cNvSpPr txBox="1"/>
          <p:nvPr/>
        </p:nvSpPr>
        <p:spPr>
          <a:xfrm>
            <a:off x="4758175" y="1617225"/>
            <a:ext cx="4196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But what happens when we set Sally = CatLover(Drew)?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a class manages dynamic memory?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325" y="801000"/>
            <a:ext cx="29146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300" y="801000"/>
            <a:ext cx="34290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475" y="2517500"/>
            <a:ext cx="54578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5690869" y="4038800"/>
            <a:ext cx="486625" cy="333275"/>
          </a:xfrm>
          <a:custGeom>
            <a:rect b="b" l="l" r="r" t="t"/>
            <a:pathLst>
              <a:path extrusionOk="0" h="13331" w="19465">
                <a:moveTo>
                  <a:pt x="22" y="0"/>
                </a:moveTo>
                <a:cubicBezTo>
                  <a:pt x="22" y="3029"/>
                  <a:pt x="-67" y="6765"/>
                  <a:pt x="2143" y="8837"/>
                </a:cubicBezTo>
                <a:cubicBezTo>
                  <a:pt x="6426" y="12852"/>
                  <a:pt x="14213" y="14641"/>
                  <a:pt x="19465" y="1201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19" name="Google Shape;119;p17"/>
          <p:cNvSpPr txBox="1"/>
          <p:nvPr/>
        </p:nvSpPr>
        <p:spPr>
          <a:xfrm>
            <a:off x="6283550" y="4068538"/>
            <a:ext cx="26865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Compiler assumes we want an exact copy of each member variable… is that really what we want here?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942550"/>
            <a:ext cx="1524850" cy="15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639150" y="3471625"/>
            <a:ext cx="7542600" cy="15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a class manages dynamic memory?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325" y="800988"/>
            <a:ext cx="29146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625" y="809625"/>
            <a:ext cx="3429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4068150" y="1205537"/>
            <a:ext cx="1642803" cy="474919"/>
          </a:xfrm>
          <a:custGeom>
            <a:rect b="b" l="l" r="r" t="t"/>
            <a:pathLst>
              <a:path extrusionOk="0" h="52901" w="16074">
                <a:moveTo>
                  <a:pt x="4549" y="0"/>
                </a:moveTo>
                <a:cubicBezTo>
                  <a:pt x="839" y="5992"/>
                  <a:pt x="-2431" y="16462"/>
                  <a:pt x="2895" y="21077"/>
                </a:cubicBezTo>
                <a:cubicBezTo>
                  <a:pt x="6019" y="23783"/>
                  <a:pt x="17587" y="24515"/>
                  <a:pt x="15294" y="21077"/>
                </a:cubicBezTo>
                <a:cubicBezTo>
                  <a:pt x="14071" y="19243"/>
                  <a:pt x="10240" y="19519"/>
                  <a:pt x="8682" y="21077"/>
                </a:cubicBezTo>
                <a:cubicBezTo>
                  <a:pt x="4534" y="25225"/>
                  <a:pt x="4278" y="32768"/>
                  <a:pt x="5789" y="38436"/>
                </a:cubicBezTo>
                <a:cubicBezTo>
                  <a:pt x="6218" y="40046"/>
                  <a:pt x="6462" y="39982"/>
                  <a:pt x="7442" y="41329"/>
                </a:cubicBezTo>
                <a:cubicBezTo>
                  <a:pt x="8679" y="43029"/>
                  <a:pt x="10752" y="45047"/>
                  <a:pt x="12814" y="44635"/>
                </a:cubicBezTo>
                <a:cubicBezTo>
                  <a:pt x="14463" y="44305"/>
                  <a:pt x="16895" y="41692"/>
                  <a:pt x="15707" y="40502"/>
                </a:cubicBezTo>
                <a:cubicBezTo>
                  <a:pt x="13780" y="38572"/>
                  <a:pt x="9218" y="43653"/>
                  <a:pt x="9921" y="46288"/>
                </a:cubicBezTo>
                <a:cubicBezTo>
                  <a:pt x="10591" y="48800"/>
                  <a:pt x="11455" y="52901"/>
                  <a:pt x="14054" y="529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30" name="Google Shape;130;p18"/>
          <p:cNvSpPr txBox="1"/>
          <p:nvPr/>
        </p:nvSpPr>
        <p:spPr>
          <a:xfrm>
            <a:off x="5531925" y="1496550"/>
            <a:ext cx="3612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Sally gets to share Drew’s cats!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971225" y="3833150"/>
            <a:ext cx="3189900" cy="100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4396375" y="3833250"/>
            <a:ext cx="3264900" cy="100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971225" y="3471625"/>
            <a:ext cx="2335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Stack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991900" y="3822925"/>
            <a:ext cx="1642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Drew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4396375" y="3822925"/>
            <a:ext cx="1642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Sally</a:t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2407275" y="4252325"/>
            <a:ext cx="14037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6039175" y="4205125"/>
            <a:ext cx="1403700" cy="57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2613225" y="3838275"/>
            <a:ext cx="991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cats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6245125" y="3838275"/>
            <a:ext cx="991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cats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4708350" y="2071300"/>
            <a:ext cx="4065336" cy="135237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5362425" y="2211100"/>
            <a:ext cx="1874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Heap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5174400" y="2556400"/>
            <a:ext cx="2957100" cy="3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5201350" y="2577100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5495950" y="25770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5790550" y="25770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085150" y="25770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6394725" y="25770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6704300" y="25770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6988700" y="25770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7557500" y="25770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7273100" y="25770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7841888" y="25770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299" y="2613378"/>
            <a:ext cx="185525" cy="268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3013625" y="2818250"/>
            <a:ext cx="2160724" cy="1628716"/>
          </a:xfrm>
          <a:custGeom>
            <a:rect b="b" l="l" r="r" t="t"/>
            <a:pathLst>
              <a:path extrusionOk="0" h="65820" w="81660">
                <a:moveTo>
                  <a:pt x="0" y="65752"/>
                </a:moveTo>
                <a:cubicBezTo>
                  <a:pt x="15210" y="65752"/>
                  <a:pt x="34018" y="66835"/>
                  <a:pt x="44542" y="55854"/>
                </a:cubicBezTo>
                <a:cubicBezTo>
                  <a:pt x="56094" y="43801"/>
                  <a:pt x="52277" y="23064"/>
                  <a:pt x="59743" y="8131"/>
                </a:cubicBezTo>
                <a:cubicBezTo>
                  <a:pt x="60027" y="7564"/>
                  <a:pt x="61510" y="8204"/>
                  <a:pt x="61510" y="8838"/>
                </a:cubicBezTo>
                <a:cubicBezTo>
                  <a:pt x="61510" y="9905"/>
                  <a:pt x="61416" y="13054"/>
                  <a:pt x="61157" y="12019"/>
                </a:cubicBezTo>
                <a:cubicBezTo>
                  <a:pt x="59236" y="4333"/>
                  <a:pt x="73738" y="0"/>
                  <a:pt x="81660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5" name="Google Shape;155;p18"/>
          <p:cNvSpPr/>
          <p:nvPr/>
        </p:nvSpPr>
        <p:spPr>
          <a:xfrm>
            <a:off x="5251375" y="2938600"/>
            <a:ext cx="1332673" cy="1497833"/>
          </a:xfrm>
          <a:custGeom>
            <a:rect b="b" l="l" r="r" t="t"/>
            <a:pathLst>
              <a:path extrusionOk="0" h="55501" w="55848">
                <a:moveTo>
                  <a:pt x="55848" y="55501"/>
                </a:moveTo>
                <a:cubicBezTo>
                  <a:pt x="46216" y="55501"/>
                  <a:pt x="35495" y="54029"/>
                  <a:pt x="27921" y="48077"/>
                </a:cubicBezTo>
                <a:cubicBezTo>
                  <a:pt x="24025" y="45016"/>
                  <a:pt x="25320" y="37868"/>
                  <a:pt x="21558" y="34644"/>
                </a:cubicBezTo>
                <a:cubicBezTo>
                  <a:pt x="17707" y="31343"/>
                  <a:pt x="12232" y="30279"/>
                  <a:pt x="8479" y="26867"/>
                </a:cubicBezTo>
                <a:cubicBezTo>
                  <a:pt x="1604" y="20617"/>
                  <a:pt x="-1878" y="8816"/>
                  <a:pt x="1055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6" name="Google Shape;156;p18"/>
          <p:cNvSpPr txBox="1"/>
          <p:nvPr/>
        </p:nvSpPr>
        <p:spPr>
          <a:xfrm>
            <a:off x="639150" y="2429775"/>
            <a:ext cx="3429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Code Pro"/>
                <a:ea typeface="Source Code Pro"/>
                <a:cs typeface="Source Code Pro"/>
                <a:sym typeface="Source Code Pro"/>
              </a:rPr>
              <a:t>No copy constructor defined here, so the compiler provides a default copy constructor for Cat, which does a member to member copy… meaning the cats on the heap don’t get copied, just the pointer to them!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1375" y="2605350"/>
            <a:ext cx="138500" cy="25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7248" y="2640875"/>
            <a:ext cx="185524" cy="21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7760" y="2654715"/>
            <a:ext cx="185524" cy="18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56988" y="2641350"/>
            <a:ext cx="319399" cy="21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33501" y="2621525"/>
            <a:ext cx="138500" cy="25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3099" y="2643825"/>
            <a:ext cx="248100" cy="20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24463" y="2623864"/>
            <a:ext cx="185525" cy="24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43497" y="2604925"/>
            <a:ext cx="138503" cy="2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97650" y="2633250"/>
            <a:ext cx="248100" cy="19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/>
          <p:nvPr/>
        </p:nvSpPr>
        <p:spPr>
          <a:xfrm>
            <a:off x="0" y="634900"/>
            <a:ext cx="9144000" cy="2286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0" y="2918925"/>
            <a:ext cx="9144000" cy="2246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613525" y="-936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Shallow Copy   VS   Deep Copy</a:t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299050" y="3981549"/>
            <a:ext cx="6822300" cy="116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598111" y="4250615"/>
            <a:ext cx="2885400" cy="7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3696268" y="4250690"/>
            <a:ext cx="2953200" cy="7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598111" y="3981549"/>
            <a:ext cx="2112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Stack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616812" y="4243005"/>
            <a:ext cx="1485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Drew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3696268" y="4243005"/>
            <a:ext cx="1485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Sally</a:t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897064" y="4562588"/>
            <a:ext cx="1269600" cy="39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5182233" y="4527459"/>
            <a:ext cx="1269600" cy="42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2083352" y="4254430"/>
            <a:ext cx="897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cats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5368521" y="4254430"/>
            <a:ext cx="897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cats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106050" y="2940150"/>
            <a:ext cx="7494228" cy="10326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3828425" y="3693200"/>
            <a:ext cx="1846474" cy="1006511"/>
          </a:xfrm>
          <a:custGeom>
            <a:rect b="b" l="l" r="r" t="t"/>
            <a:pathLst>
              <a:path extrusionOk="0" h="55501" w="55848">
                <a:moveTo>
                  <a:pt x="55848" y="55501"/>
                </a:moveTo>
                <a:cubicBezTo>
                  <a:pt x="46216" y="55501"/>
                  <a:pt x="35495" y="54029"/>
                  <a:pt x="27921" y="48077"/>
                </a:cubicBezTo>
                <a:cubicBezTo>
                  <a:pt x="24025" y="45016"/>
                  <a:pt x="25320" y="37868"/>
                  <a:pt x="21558" y="34644"/>
                </a:cubicBezTo>
                <a:cubicBezTo>
                  <a:pt x="17707" y="31343"/>
                  <a:pt x="12232" y="30279"/>
                  <a:pt x="8479" y="26867"/>
                </a:cubicBezTo>
                <a:cubicBezTo>
                  <a:pt x="1604" y="20617"/>
                  <a:pt x="-1878" y="8816"/>
                  <a:pt x="1055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85" name="Google Shape;185;p19"/>
          <p:cNvSpPr/>
          <p:nvPr/>
        </p:nvSpPr>
        <p:spPr>
          <a:xfrm>
            <a:off x="0" y="1752249"/>
            <a:ext cx="6822300" cy="116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299061" y="2021315"/>
            <a:ext cx="2885400" cy="7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3397218" y="2021390"/>
            <a:ext cx="2953200" cy="7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299061" y="1752249"/>
            <a:ext cx="2112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Stack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17762" y="2013705"/>
            <a:ext cx="1485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Drew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3397218" y="2013705"/>
            <a:ext cx="1485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Sally</a:t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1598014" y="2333288"/>
            <a:ext cx="1269600" cy="39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883183" y="2298159"/>
            <a:ext cx="1269600" cy="42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1784302" y="2025130"/>
            <a:ext cx="897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cats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069471" y="2025130"/>
            <a:ext cx="897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cats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3345795" y="689350"/>
            <a:ext cx="4149576" cy="100656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4292066" y="704497"/>
            <a:ext cx="1695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Heap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2146477" y="1253523"/>
            <a:ext cx="1846537" cy="1224746"/>
          </a:xfrm>
          <a:custGeom>
            <a:rect b="b" l="l" r="r" t="t"/>
            <a:pathLst>
              <a:path extrusionOk="0" h="65820" w="81660">
                <a:moveTo>
                  <a:pt x="0" y="65752"/>
                </a:moveTo>
                <a:cubicBezTo>
                  <a:pt x="15210" y="65752"/>
                  <a:pt x="34018" y="66835"/>
                  <a:pt x="44542" y="55854"/>
                </a:cubicBezTo>
                <a:cubicBezTo>
                  <a:pt x="56094" y="43801"/>
                  <a:pt x="52277" y="23064"/>
                  <a:pt x="59743" y="8131"/>
                </a:cubicBezTo>
                <a:cubicBezTo>
                  <a:pt x="60027" y="7564"/>
                  <a:pt x="61510" y="8204"/>
                  <a:pt x="61510" y="8838"/>
                </a:cubicBezTo>
                <a:cubicBezTo>
                  <a:pt x="61510" y="9905"/>
                  <a:pt x="61416" y="13054"/>
                  <a:pt x="61157" y="12019"/>
                </a:cubicBezTo>
                <a:cubicBezTo>
                  <a:pt x="59236" y="4333"/>
                  <a:pt x="73738" y="0"/>
                  <a:pt x="81660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8" name="Google Shape;198;p19"/>
          <p:cNvSpPr/>
          <p:nvPr/>
        </p:nvSpPr>
        <p:spPr>
          <a:xfrm>
            <a:off x="4113112" y="1437689"/>
            <a:ext cx="1262863" cy="1032735"/>
          </a:xfrm>
          <a:custGeom>
            <a:rect b="b" l="l" r="r" t="t"/>
            <a:pathLst>
              <a:path extrusionOk="0" h="55501" w="55848">
                <a:moveTo>
                  <a:pt x="55848" y="55501"/>
                </a:moveTo>
                <a:cubicBezTo>
                  <a:pt x="46216" y="55501"/>
                  <a:pt x="35495" y="54029"/>
                  <a:pt x="27921" y="48077"/>
                </a:cubicBezTo>
                <a:cubicBezTo>
                  <a:pt x="24025" y="45016"/>
                  <a:pt x="25320" y="37868"/>
                  <a:pt x="21558" y="34644"/>
                </a:cubicBezTo>
                <a:cubicBezTo>
                  <a:pt x="17707" y="31343"/>
                  <a:pt x="12232" y="30279"/>
                  <a:pt x="8479" y="26867"/>
                </a:cubicBezTo>
                <a:cubicBezTo>
                  <a:pt x="1604" y="20617"/>
                  <a:pt x="-1878" y="8816"/>
                  <a:pt x="1055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9" name="Google Shape;199;p19"/>
          <p:cNvSpPr/>
          <p:nvPr/>
        </p:nvSpPr>
        <p:spPr>
          <a:xfrm>
            <a:off x="247451" y="3722475"/>
            <a:ext cx="1988416" cy="1006554"/>
          </a:xfrm>
          <a:custGeom>
            <a:rect b="b" l="l" r="r" t="t"/>
            <a:pathLst>
              <a:path extrusionOk="0" h="37509" w="72201">
                <a:moveTo>
                  <a:pt x="72201" y="35704"/>
                </a:moveTo>
                <a:cubicBezTo>
                  <a:pt x="48436" y="35704"/>
                  <a:pt x="18305" y="43318"/>
                  <a:pt x="1500" y="26513"/>
                </a:cubicBezTo>
                <a:cubicBezTo>
                  <a:pt x="-3383" y="21630"/>
                  <a:pt x="5205" y="12397"/>
                  <a:pt x="10337" y="7777"/>
                </a:cubicBezTo>
                <a:cubicBezTo>
                  <a:pt x="12826" y="5536"/>
                  <a:pt x="13703" y="1496"/>
                  <a:pt x="16700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00" name="Google Shape;200;p19"/>
          <p:cNvSpPr txBox="1"/>
          <p:nvPr/>
        </p:nvSpPr>
        <p:spPr>
          <a:xfrm>
            <a:off x="7424675" y="1437700"/>
            <a:ext cx="1846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Shallow Copy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7495375" y="3767925"/>
            <a:ext cx="1448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Deep Copy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4039575" y="1038700"/>
            <a:ext cx="2957100" cy="3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4066525" y="1059400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4361125" y="10593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4655725" y="10593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4950325" y="10593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5259900" y="10593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5569475" y="10593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5853875" y="10593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6422675" y="10593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6138275" y="10593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6707063" y="10593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474" y="1095678"/>
            <a:ext cx="185525" cy="26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550" y="1087650"/>
            <a:ext cx="138500" cy="25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2423" y="1123175"/>
            <a:ext cx="185524" cy="21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935" y="1137015"/>
            <a:ext cx="185524" cy="18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2163" y="1123650"/>
            <a:ext cx="319399" cy="21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8676" y="1103825"/>
            <a:ext cx="138500" cy="25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8274" y="1126125"/>
            <a:ext cx="248100" cy="20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89638" y="1106164"/>
            <a:ext cx="185525" cy="24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08672" y="1087225"/>
            <a:ext cx="138503" cy="2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62825" y="1115550"/>
            <a:ext cx="248100" cy="1986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/>
          <p:nvPr/>
        </p:nvSpPr>
        <p:spPr>
          <a:xfrm>
            <a:off x="3736025" y="3335000"/>
            <a:ext cx="2957100" cy="3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3762975" y="3355700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4057575" y="33556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4352175" y="33556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4646775" y="33556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4956350" y="33556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5265925" y="33556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5550325" y="33556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6119125" y="3355688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5834725" y="33556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/>
          <p:nvPr/>
        </p:nvSpPr>
        <p:spPr>
          <a:xfrm>
            <a:off x="6403513" y="33556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924" y="3391978"/>
            <a:ext cx="185525" cy="26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000" y="3383950"/>
            <a:ext cx="138500" cy="25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873" y="3419475"/>
            <a:ext cx="185524" cy="21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9385" y="3433315"/>
            <a:ext cx="185524" cy="18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8613" y="3419950"/>
            <a:ext cx="319399" cy="21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5126" y="3400125"/>
            <a:ext cx="138500" cy="25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4724" y="3422425"/>
            <a:ext cx="248100" cy="20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6088" y="3402464"/>
            <a:ext cx="185525" cy="24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05122" y="3383525"/>
            <a:ext cx="138503" cy="2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9275" y="3411850"/>
            <a:ext cx="248100" cy="19862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2906450" y="2961400"/>
            <a:ext cx="1874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Heap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562250" y="3356675"/>
            <a:ext cx="2957100" cy="3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589200" y="3377375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883800" y="33773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178400" y="33773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1473000" y="33773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1782575" y="3377350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2092150" y="33773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2376550" y="33773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2945350" y="3377363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2660950" y="3377350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3229738" y="3377350"/>
            <a:ext cx="2481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49" y="3413653"/>
            <a:ext cx="185525" cy="26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25" y="3405625"/>
            <a:ext cx="138500" cy="25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098" y="3441150"/>
            <a:ext cx="185524" cy="21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5610" y="3454990"/>
            <a:ext cx="185524" cy="18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4838" y="3441625"/>
            <a:ext cx="319399" cy="21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1351" y="3421800"/>
            <a:ext cx="138500" cy="25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0949" y="3444100"/>
            <a:ext cx="248100" cy="20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12313" y="3424139"/>
            <a:ext cx="185525" cy="24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31347" y="3405200"/>
            <a:ext cx="138503" cy="2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85500" y="3433525"/>
            <a:ext cx="248100" cy="19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3303" y="124050"/>
            <a:ext cx="2112300" cy="119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850" y="2951138"/>
            <a:ext cx="360045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0"/>
          <p:cNvSpPr txBox="1"/>
          <p:nvPr>
            <p:ph type="title"/>
          </p:nvPr>
        </p:nvSpPr>
        <p:spPr>
          <a:xfrm>
            <a:off x="311688" y="-612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Three</a:t>
            </a:r>
            <a:endParaRPr/>
          </a:p>
        </p:txBody>
      </p:sp>
      <p:sp>
        <p:nvSpPr>
          <p:cNvPr id="273" name="Google Shape;273;p20"/>
          <p:cNvSpPr txBox="1"/>
          <p:nvPr>
            <p:ph idx="1" type="body"/>
          </p:nvPr>
        </p:nvSpPr>
        <p:spPr>
          <a:xfrm>
            <a:off x="-2" y="569894"/>
            <a:ext cx="70635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Copy Constructor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Initializes an object by making it a “copy” of another object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Assignment Operator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Assigns an already initialized object to be equal to another object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Destructor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Gets an object’s affairs in order before it is destroyed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When does my class need The Big Three?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(Probably whenever you say “new”!)</a:t>
            </a:r>
            <a:endParaRPr sz="1100"/>
          </a:p>
        </p:txBody>
      </p:sp>
      <p:pic>
        <p:nvPicPr>
          <p:cNvPr id="274" name="Google Shape;2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25" y="3104325"/>
            <a:ext cx="3760300" cy="19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0725" y="3962138"/>
            <a:ext cx="264800" cy="38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5525" y="3962138"/>
            <a:ext cx="264800" cy="38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0325" y="3962138"/>
            <a:ext cx="264800" cy="38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2000" y="4330896"/>
            <a:ext cx="1156750" cy="715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0"/>
          <p:cNvSpPr/>
          <p:nvPr/>
        </p:nvSpPr>
        <p:spPr>
          <a:xfrm>
            <a:off x="2757350" y="4330450"/>
            <a:ext cx="963300" cy="238500"/>
          </a:xfrm>
          <a:prstGeom prst="wedgeRoundRectCallout">
            <a:avLst>
              <a:gd fmla="val -46330" name="adj1"/>
              <a:gd fmla="val 94507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/>
        </p:nvSpPr>
        <p:spPr>
          <a:xfrm>
            <a:off x="2885450" y="4277425"/>
            <a:ext cx="782100" cy="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“MEOW!”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20"/>
          <p:cNvSpPr txBox="1"/>
          <p:nvPr/>
        </p:nvSpPr>
        <p:spPr>
          <a:xfrm>
            <a:off x="7673175" y="3652838"/>
            <a:ext cx="21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7937975" y="3652838"/>
            <a:ext cx="21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20"/>
          <p:cNvSpPr txBox="1"/>
          <p:nvPr/>
        </p:nvSpPr>
        <p:spPr>
          <a:xfrm>
            <a:off x="8202775" y="3652838"/>
            <a:ext cx="21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 Copy Constructor</a:t>
            </a:r>
            <a:endParaRPr/>
          </a:p>
        </p:txBody>
      </p:sp>
      <p:sp>
        <p:nvSpPr>
          <p:cNvPr id="289" name="Google Shape;289;p21"/>
          <p:cNvSpPr txBox="1"/>
          <p:nvPr>
            <p:ph idx="1" type="body"/>
          </p:nvPr>
        </p:nvSpPr>
        <p:spPr>
          <a:xfrm>
            <a:off x="311700" y="1228675"/>
            <a:ext cx="8520600" cy="1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custom copy constructors to copy over objects’ dynamic memory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/>
              <a:t>We will take in the other object by const reference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allocate new dynamic memory and copy over values</a:t>
            </a:r>
            <a:endParaRPr/>
          </a:p>
        </p:txBody>
      </p:sp>
      <p:pic>
        <p:nvPicPr>
          <p:cNvPr id="290" name="Google Shape;2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50" y="2633575"/>
            <a:ext cx="3870599" cy="22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42" y="2768400"/>
            <a:ext cx="1458006" cy="20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642" y="2768400"/>
            <a:ext cx="1458006" cy="20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